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4" r:id="rId4"/>
    <p:sldId id="260" r:id="rId5"/>
    <p:sldId id="256" r:id="rId6"/>
    <p:sldId id="262" r:id="rId7"/>
    <p:sldId id="272" r:id="rId8"/>
    <p:sldId id="258" r:id="rId9"/>
    <p:sldId id="261" r:id="rId10"/>
    <p:sldId id="263" r:id="rId11"/>
    <p:sldId id="264" r:id="rId12"/>
    <p:sldId id="273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188640"/>
            <a:ext cx="227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д\с №2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6"/>
            <a:ext cx="7632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600" b="1" kern="0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Родительское собрание "Воспитание </a:t>
            </a:r>
            <a:r>
              <a:rPr lang="ru-RU" sz="5600" b="1" kern="0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добротой"</a:t>
            </a:r>
          </a:p>
          <a:p>
            <a:pPr lvl="0" algn="ctr"/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(СОБРАНИЕ – ДИСПУТ)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0793" y="3903479"/>
            <a:ext cx="2571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Воспитатель: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Колесникова Надежда Александровна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892" y="6309320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Острогожск 2017 г.</a:t>
            </a:r>
          </a:p>
        </p:txBody>
      </p:sp>
      <p:pic>
        <p:nvPicPr>
          <p:cNvPr id="13316" name="Picture 4" descr="http://forum.gotennis.ru/uploads/post-412-1253654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5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forum.gotennis.ru/uploads/post-412-1253654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4" y="9323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forum.gotennis.ru/uploads/post-412-1253654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02" y="1628800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forum.gotennis.ru/uploads/post-412-1253654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4644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forum.gotennis.ru/uploads/post-412-1253654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145617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forum.gotennis.ru/uploads/post-412-1253654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081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forum.gotennis.ru/uploads/post-412-1253654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02" y="494116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1.bp.blogspot.com/-fUMfXUm6zxI/UFirgYGG8DI/AAAAAAAAFpU/ivkrs-PUplI/s1600/76-COMPLETO-CRE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" y="2661966"/>
            <a:ext cx="3999609" cy="41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84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52534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lvetica"/>
                <a:ea typeface="Times New Roman"/>
                <a:cs typeface="Times New Roman"/>
              </a:rPr>
              <a:t>Взрослый помни…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Попробуй не наступить, а уступить. Не захватить, а отдать. Не кулак показать, а протянуть ладонь. Не спрятать, а поделиться. Не кричать, а выслушать. Не разорвать, а склеить. Попробуй и ты увидишь, какими теплыми, радостными, спокойными станут твои отношения с окружающими людьми, какое удивительное чувство согреет чувство. Старайся ради себя самого не причинять вреда другому человеку.</a:t>
            </a:r>
            <a:r>
              <a:rPr lang="ru-RU" sz="2800" b="1" dirty="0">
                <a:ea typeface="Calibri"/>
                <a:cs typeface="Times New Roman"/>
              </a:rPr>
              <a:t/>
            </a:r>
            <a:br>
              <a:rPr lang="ru-RU" sz="2800" b="1" dirty="0">
                <a:ea typeface="Calibri"/>
                <a:cs typeface="Times New Roman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594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stroikamnem.ru/wewisterh/40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5" r="7606"/>
          <a:stretch/>
        </p:blipFill>
        <p:spPr bwMode="auto">
          <a:xfrm>
            <a:off x="111763" y="116632"/>
            <a:ext cx="890458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hotoshop-kopona.com/uploads/posts/2017-02/1487224830_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0" b="4979"/>
          <a:stretch/>
        </p:blipFill>
        <p:spPr bwMode="auto">
          <a:xfrm rot="20138343">
            <a:off x="3799283" y="2142947"/>
            <a:ext cx="4736726" cy="39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1f0/00001577-d4256126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b="2389"/>
          <a:stretch/>
        </p:blipFill>
        <p:spPr bwMode="auto">
          <a:xfrm>
            <a:off x="179512" y="476672"/>
            <a:ext cx="8782356" cy="595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492896"/>
            <a:ext cx="25202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vladnews.ru/uploads/news/2016/08/12/04f208f009e3efd6991068f85d1b5a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4239" cy="65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magic.jofo.me/data/userfiles/6345/images/799603-kak-snjat-prokljatie-samostojatelno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664">
            <a:off x="4211960" y="2780928"/>
            <a:ext cx="4155166" cy="311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8" name="Picture 6" descr="http://otvet.imgsmail.ru/download/fbc0be813621efa30360f798a06d4dbf_i-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765">
            <a:off x="827583" y="1949109"/>
            <a:ext cx="3548797" cy="2390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691680" y="188640"/>
            <a:ext cx="616008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Times New Roman"/>
              </a:rPr>
              <a:t>говорят психологи.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96526"/>
            <a:ext cx="8787867" cy="1366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Учить давать сдачи - это не учить защищаться, а учить быть агрессивным и недоброжелательным, что останется на всю жизнь .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170" y="2335717"/>
            <a:ext cx="8787867" cy="9144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Уча давать сдачи можно научить лишь агрессии и недоверию к другим людям.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169" y="3449030"/>
            <a:ext cx="8787867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Научить давать правильно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сдачи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можно научить и позже, когда в этом будет реальная необходимость, и на борьбу отдать, когда ребёнок будет готов правильно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воспринять эту информацию.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310" y="5229200"/>
            <a:ext cx="877252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Защита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и любовь - вот главное, что требуется от родителей.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9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llpapers1920.ru/img/picture/Jun/05/e356151ca4489feded9f477c43d20fba/1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29"/>
            <a:ext cx="2788924" cy="27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98" y="130622"/>
            <a:ext cx="8784976" cy="250629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Times New Roman"/>
                <a:cs typeface="Times New Roman"/>
              </a:rPr>
              <a:t>кодекс о воспитании  доброты в детях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Times New Roman"/>
                <a:cs typeface="Times New Roman"/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8856984" cy="3578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Times New Roman"/>
                <a:cs typeface="Times New Roman"/>
              </a:rPr>
              <a:t>Доброта начинается с любви к природе и к людям.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Times New Roman"/>
                <a:cs typeface="Times New Roman"/>
              </a:rPr>
              <a:t>Как можно больше любви к ребенку, как можно больше требовательности к нему.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Times New Roman"/>
                <a:cs typeface="Times New Roman"/>
              </a:rPr>
              <a:t>Давайте делать доброе. Хорошие поступки. Дети учатся доброте у нас.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Times New Roman"/>
                <a:cs typeface="Times New Roman"/>
              </a:rPr>
              <a:t>Надо доставлять ребенку радость общения с нами.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Times New Roman"/>
                <a:cs typeface="Times New Roman"/>
              </a:rPr>
              <a:t>Научимся владеть собой. Выдержка!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1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правила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,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разумного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воспитания 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(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Helvetica"/>
                <a:ea typeface="Times New Roman"/>
                <a:cs typeface="Times New Roman"/>
              </a:rPr>
              <a:t>А.Толстых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Helvetica"/>
                <a:ea typeface="Times New Roman"/>
                <a:cs typeface="Times New Roman"/>
              </a:rPr>
              <a:t>.)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052" y="1556792"/>
            <a:ext cx="8784976" cy="42502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Никогда не воспитывайте в плохом настроении.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Ясно определите, что вы хотите от ребенка (и объясните ему это), а также узнайте, что он думает по этому поводу.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Предоставьте ребенку самостоятельность, не контролируйте каждый его шаг.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Оценивайте поступок, а не личность. Сущность человека и его отдельный поступки – не одно и тоже.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Дайте ребенку ощутить (улыбнитесь, прикоснитесь), что сочувствуете ему, верите в него, несмотря на его оплошность.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Воспитатель должен быть твердым. Но добрым.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  <p:pic>
        <p:nvPicPr>
          <p:cNvPr id="10246" name="Picture 6" descr="http://s02.yapfiles.ru/files/811750/0_2c940_acd25060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66" y="252893"/>
            <a:ext cx="9373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12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stihi.ru/pics/2014/06/27/4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7" y="340296"/>
            <a:ext cx="8892349" cy="636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8664" y="340296"/>
            <a:ext cx="923099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  <a:ea typeface="Times New Roman"/>
              </a:rPr>
              <a:t>“Дарите радость 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elvetica"/>
              <a:ea typeface="Times New Roman"/>
            </a:endParaRP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  <a:ea typeface="Times New Roman"/>
              </a:rPr>
              <a:t>людям”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4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58492"/>
            <a:ext cx="475252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СПАСИБО </a:t>
            </a:r>
          </a:p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ЗА </a:t>
            </a:r>
          </a:p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/>
              </a:rPr>
              <a:t>ВНИМАНИЕ!!!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 descr="http://st.stranamam.ru/data/cache/2015may/30/48/16210176_157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4869" r="10764" b="4949"/>
          <a:stretch/>
        </p:blipFill>
        <p:spPr bwMode="auto">
          <a:xfrm>
            <a:off x="4860032" y="360216"/>
            <a:ext cx="4017818" cy="6012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0094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75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Цель.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 Показать родителям необходимость целенаправленного воспитания у детей  доброты, побудить к этому.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1026" name="Picture 2" descr="http://ds72.centerstart.ru/sites/default/files/u18/gs-ic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" y="3501008"/>
            <a:ext cx="8183302" cy="2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best.com/cliparts/ncE/Erj/ncEErjKE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12802"/>
          <a:stretch/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17823050_0cbedf0b59a9f3c59e83fb2da243eea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6" y="332656"/>
            <a:ext cx="863056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1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  <a:defRPr/>
            </a:pPr>
            <a:r>
              <a:rPr lang="ru-RU" altLang="ru-RU" sz="48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ea typeface="+mn-ea"/>
                <a:cs typeface="+mn-cs"/>
              </a:rPr>
              <a:t>Воспитывать доброту!</a:t>
            </a:r>
            <a:br>
              <a:rPr lang="ru-RU" altLang="ru-RU" sz="48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ru-RU" altLang="ru-RU" sz="31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ea typeface="+mn-ea"/>
                <a:cs typeface="+mn-cs"/>
              </a:rPr>
              <a:t> </a:t>
            </a:r>
            <a:endParaRPr lang="ru-RU" sz="3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098" name="Picture 2" descr="https://ds04.infourok.ru/uploads/ex/0080/00039677-8be89c70/hello_html_218a19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/>
          <a:stretch/>
        </p:blipFill>
        <p:spPr bwMode="auto">
          <a:xfrm>
            <a:off x="755576" y="1628800"/>
            <a:ext cx="7720558" cy="502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6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26/33332/4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856984" cy="664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388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300" b="1" kern="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ЧТО ТАКОЕ ДОБРОТА?</a:t>
            </a:r>
            <a:endParaRPr lang="ru-RU" dirty="0"/>
          </a:p>
        </p:txBody>
      </p:sp>
      <p:pic>
        <p:nvPicPr>
          <p:cNvPr id="6146" name="Picture 2" descr="http://sh11rassvet.ucoz.ru/_nw/1/56892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172379" cy="53792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93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267009/009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" t="3185" r="2069" b="5940"/>
          <a:stretch/>
        </p:blipFill>
        <p:spPr bwMode="auto">
          <a:xfrm>
            <a:off x="298732" y="332656"/>
            <a:ext cx="8589818" cy="6109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59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ussianpoetry.ru/images/photos/medium/article191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2" y="146710"/>
            <a:ext cx="8777756" cy="6585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619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rikolnye-smeshnye.ru/ris/statusy/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2407"/>
            <a:ext cx="3600400" cy="3413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289731"/>
            <a:ext cx="849694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"/>
                <a:ea typeface="Times New Roman"/>
                <a:cs typeface="Times New Roman"/>
              </a:rPr>
              <a:t>Ребенок – это подсолнух: он поворачивается к добру, как к солнцу.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5126" name="Picture 6" descr="http://pictoday.ru/wp-content/uploads/2015/08/podsolnuhi-i-det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82" y="2930454"/>
            <a:ext cx="4218282" cy="3638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4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288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Воспитывать доброту!  </vt:lpstr>
      <vt:lpstr>Презентация PowerPoint</vt:lpstr>
      <vt:lpstr>ЧТО ТАКОЕ ДОБРОТА?</vt:lpstr>
      <vt:lpstr>Презентация PowerPoint</vt:lpstr>
      <vt:lpstr>Презентация PowerPoint</vt:lpstr>
      <vt:lpstr>Презентация PowerPoint</vt:lpstr>
      <vt:lpstr>Взрослый помни… Попробуй не наступить, а уступить. Не захватить, а отдать. Не кулак показать, а протянуть ладонь. Не спрятать, а поделиться. Не кричать, а выслушать. Не разорвать, а склеить. Попробуй и ты увидишь, какими теплыми, радостными, спокойными станут твои отношения с окружающими людьми, какое удивительное чувство согреет чувство. Старайся ради себя самого не причинять вреда другому человеку. </vt:lpstr>
      <vt:lpstr>Презентация PowerPoint</vt:lpstr>
      <vt:lpstr>Презентация PowerPoint</vt:lpstr>
      <vt:lpstr>Презентация PowerPoint</vt:lpstr>
      <vt:lpstr>кодекс о воспитании  доброты в детях.</vt:lpstr>
      <vt:lpstr>правила, разумного воспитания (А.Толстых.)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22</cp:revision>
  <dcterms:created xsi:type="dcterms:W3CDTF">2017-04-17T06:28:24Z</dcterms:created>
  <dcterms:modified xsi:type="dcterms:W3CDTF">2018-06-22T17:32:25Z</dcterms:modified>
</cp:coreProperties>
</file>